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4" r:id="rId2"/>
    <p:sldId id="257" r:id="rId3"/>
    <p:sldId id="258" r:id="rId4"/>
    <p:sldId id="259" r:id="rId5"/>
    <p:sldId id="262" r:id="rId6"/>
    <p:sldId id="261" r:id="rId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modifyVerifier cryptProviderType="rsaFull" cryptAlgorithmClass="hash" cryptAlgorithmType="typeAny" cryptAlgorithmSid="4" spinCount="100000" saltData="sOazUon8vG5+HQKt74nhiw==" hashData="jW18EeF4ccSXpZyJw9UXE48Vp7k="/>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00"/>
    <a:srgbClr val="FF6600"/>
    <a:srgbClr val="9900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64" d="100"/>
          <a:sy n="64" d="100"/>
        </p:scale>
        <p:origin x="-61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D4B5CD7C-9836-4FCB-832F-A04AEBE76198}" type="datetimeFigureOut">
              <a:rPr lang="it-IT"/>
              <a:pPr>
                <a:defRPr/>
              </a:pPr>
              <a:t>12/05/2015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4571082-B6C6-4199-B4AD-5F9D814F605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0C75D1C6-3842-4B4E-8B93-B1CF880366A2}" type="datetimeFigureOut">
              <a:rPr lang="it-IT"/>
              <a:pPr>
                <a:defRPr/>
              </a:pPr>
              <a:t>12/05/2015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EDBD332-3DE9-45EA-A61E-89727D7483AC}"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AFB025C4-4286-4BFD-8666-31CA2B3FBF3F}" type="datetimeFigureOut">
              <a:rPr lang="it-IT"/>
              <a:pPr>
                <a:defRPr/>
              </a:pPr>
              <a:t>12/05/2015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728816F-EC01-4599-885E-DB6E65D18312}"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E16376F-3339-44BE-B464-654B4EA80EED}" type="datetimeFigureOut">
              <a:rPr lang="it-IT"/>
              <a:pPr>
                <a:defRPr/>
              </a:pPr>
              <a:t>12/05/2015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7327CE0-0496-4A93-839C-8EDDC56276E7}"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1E1CC1FF-661F-4C86-B922-A31BCA352B1B}" type="datetimeFigureOut">
              <a:rPr lang="it-IT"/>
              <a:pPr>
                <a:defRPr/>
              </a:pPr>
              <a:t>12/05/2015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9799F9C-FDFD-437C-B86C-C01B5ADADC7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D28CFE33-4612-4E14-8A43-C0370ED434C1}" type="datetimeFigureOut">
              <a:rPr lang="it-IT"/>
              <a:pPr>
                <a:defRPr/>
              </a:pPr>
              <a:t>12/05/2015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B7E584F-9583-4FDE-96B3-C1CFB4E62E40}"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548BBAD8-0FFA-4CDF-BD61-336EF514B6F1}" type="datetimeFigureOut">
              <a:rPr lang="it-IT"/>
              <a:pPr>
                <a:defRPr/>
              </a:pPr>
              <a:t>12/05/2015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6A400316-B91D-41AD-A972-75D5E0860938}"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4082D182-B327-41D4-85A4-2146E28DC1F8}" type="datetimeFigureOut">
              <a:rPr lang="it-IT"/>
              <a:pPr>
                <a:defRPr/>
              </a:pPr>
              <a:t>12/05/2015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43225733-A865-4F19-A135-ABE62395B876}"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81A3D7D9-D4F4-4BFA-9966-F664C25791E4}" type="datetimeFigureOut">
              <a:rPr lang="it-IT"/>
              <a:pPr>
                <a:defRPr/>
              </a:pPr>
              <a:t>12/05/2015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156E77C2-4A6C-4F95-9799-C16162AE1631}"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83156BA-FFC7-46E8-BB7D-70A22B7AC335}" type="datetimeFigureOut">
              <a:rPr lang="it-IT"/>
              <a:pPr>
                <a:defRPr/>
              </a:pPr>
              <a:t>12/05/2015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D600BC0-F8FD-46D0-B5DE-D1C2E4106723}"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82863F3-4ED3-40B6-8E25-F8D48BAE7BD1}" type="datetimeFigureOut">
              <a:rPr lang="it-IT"/>
              <a:pPr>
                <a:defRPr/>
              </a:pPr>
              <a:t>12/05/2015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ECB1B66-1360-4D8F-859D-F434B1F2777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17E3985-05EF-4E49-99A3-C33EF0712CA2}" type="datetimeFigureOut">
              <a:rPr lang="it-IT"/>
              <a:pPr>
                <a:defRPr/>
              </a:pPr>
              <a:t>12/05/2015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E3EC310-B1B5-411C-B4C5-0FFE01305837}"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 id="2147483739" r:id="rId5"/>
    <p:sldLayoutId id="2147483738" r:id="rId6"/>
    <p:sldLayoutId id="2147483737" r:id="rId7"/>
    <p:sldLayoutId id="2147483736" r:id="rId8"/>
    <p:sldLayoutId id="2147483735" r:id="rId9"/>
    <p:sldLayoutId id="2147483734" r:id="rId10"/>
    <p:sldLayoutId id="214748373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897371" y="260647"/>
            <a:ext cx="5538889" cy="4247317"/>
          </a:xfrm>
          <a:prstGeom prst="rect">
            <a:avLst/>
          </a:prstGeom>
          <a:noFill/>
        </p:spPr>
        <p:txBody>
          <a:bodyPr wrap="none">
            <a:spAutoFit/>
          </a:bodyPr>
          <a:lstStyle/>
          <a:p>
            <a:pPr algn="ctr" fontAlgn="auto">
              <a:spcBef>
                <a:spcPts val="0"/>
              </a:spcBef>
              <a:spcAft>
                <a:spcPts val="0"/>
              </a:spcAft>
              <a:defRPr/>
            </a:pP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Gioco expo</a:t>
            </a:r>
          </a:p>
          <a:p>
            <a:pPr algn="ctr" fontAlgn="auto">
              <a:spcBef>
                <a:spcPts val="0"/>
              </a:spcBef>
              <a:spcAft>
                <a:spcPts val="0"/>
              </a:spcAft>
              <a:defRPr/>
            </a:pP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Fatto da </a:t>
            </a:r>
          </a:p>
          <a:p>
            <a:pPr algn="ctr" fontAlgn="auto">
              <a:spcBef>
                <a:spcPts val="0"/>
              </a:spcBef>
              <a:spcAft>
                <a:spcPts val="0"/>
              </a:spcAft>
              <a:defRPr/>
            </a:pP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Alessandro Rossini</a:t>
            </a:r>
          </a:p>
          <a:p>
            <a:pPr algn="ctr" fontAlgn="auto">
              <a:spcBef>
                <a:spcPts val="0"/>
              </a:spcBef>
              <a:spcAft>
                <a:spcPts val="0"/>
              </a:spcAft>
              <a:defRPr/>
            </a:pP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e</a:t>
            </a:r>
          </a:p>
          <a:p>
            <a:pPr algn="ctr" fontAlgn="auto">
              <a:spcBef>
                <a:spcPts val="0"/>
              </a:spcBef>
              <a:spcAft>
                <a:spcPts val="0"/>
              </a:spcAft>
              <a:defRPr/>
            </a:pP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Carmine </a:t>
            </a: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M</a:t>
            </a:r>
            <a:r>
              <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rPr>
              <a:t>edoro</a:t>
            </a:r>
            <a:endParaRPr lang="it-IT" sz="5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ndParaRPr>
          </a:p>
        </p:txBody>
      </p:sp>
      <p:pic>
        <p:nvPicPr>
          <p:cNvPr id="4098" name="Picture 2" descr="E:\grease definitivo\Progetto Scuola LD C.jpg"/>
          <p:cNvPicPr>
            <a:picLocks noChangeAspect="1" noChangeArrowheads="1"/>
          </p:cNvPicPr>
          <p:nvPr/>
        </p:nvPicPr>
        <p:blipFill>
          <a:blip r:embed="rId2">
            <a:extLst>
              <a:ext uri="{28A0092B-C50C-407E-A947-70E740481C1C}"/>
            </a:extLst>
          </a:blip>
          <a:srcRect/>
          <a:stretch>
            <a:fillRect/>
          </a:stretch>
        </p:blipFill>
        <p:spPr bwMode="auto">
          <a:xfrm>
            <a:off x="7004483" y="4751101"/>
            <a:ext cx="2129901" cy="2129901"/>
          </a:xfrm>
          <a:prstGeom prst="ellipse">
            <a:avLst/>
          </a:prstGeom>
          <a:ln>
            <a:noFill/>
          </a:ln>
          <a:effectLst>
            <a:softEdge rad="112500"/>
          </a:effectLst>
          <a:extLst>
            <a:ext uri="{909E8E84-426E-40DD-AFC4-6F175D3DCCD1}"/>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a:spLocks noChangeArrowheads="1"/>
          </p:cNvSpPr>
          <p:nvPr/>
        </p:nvSpPr>
        <p:spPr bwMode="auto">
          <a:xfrm>
            <a:off x="0" y="373063"/>
            <a:ext cx="9144000" cy="823912"/>
          </a:xfrm>
          <a:prstGeom prst="rect">
            <a:avLst/>
          </a:prstGeom>
          <a:noFill/>
          <a:ln w="9525">
            <a:noFill/>
            <a:miter lim="800000"/>
            <a:headEnd/>
            <a:tailEnd/>
          </a:ln>
        </p:spPr>
        <p:txBody>
          <a:bodyPr>
            <a:spAutoFit/>
          </a:bodyPr>
          <a:lstStyle/>
          <a:p>
            <a:pPr algn="ctr"/>
            <a:r>
              <a:rPr lang="it-IT" sz="4800" b="1">
                <a:solidFill>
                  <a:srgbClr val="FF0000"/>
                </a:solidFill>
                <a:latin typeface="Freestyle Script"/>
              </a:rPr>
              <a:t>CHI ESPLODE PER PRIMO?</a:t>
            </a:r>
          </a:p>
        </p:txBody>
      </p:sp>
      <p:sp>
        <p:nvSpPr>
          <p:cNvPr id="5" name="CasellaDiTesto 4"/>
          <p:cNvSpPr txBox="1">
            <a:spLocks noChangeArrowheads="1"/>
          </p:cNvSpPr>
          <p:nvPr/>
        </p:nvSpPr>
        <p:spPr bwMode="auto">
          <a:xfrm>
            <a:off x="0" y="1268413"/>
            <a:ext cx="9144000" cy="5207000"/>
          </a:xfrm>
          <a:prstGeom prst="rect">
            <a:avLst/>
          </a:prstGeom>
          <a:noFill/>
          <a:ln w="9525">
            <a:noFill/>
            <a:miter lim="800000"/>
            <a:headEnd/>
            <a:tailEnd/>
          </a:ln>
        </p:spPr>
        <p:txBody>
          <a:bodyPr>
            <a:spAutoFit/>
          </a:bodyPr>
          <a:lstStyle/>
          <a:p>
            <a:r>
              <a:rPr lang="it-IT" sz="4000">
                <a:solidFill>
                  <a:srgbClr val="FF6600"/>
                </a:solidFill>
                <a:latin typeface="Calibri" pitchFamily="34" charset="0"/>
              </a:rPr>
              <a:t>PARTECIPANTI:</a:t>
            </a:r>
          </a:p>
          <a:p>
            <a:r>
              <a:rPr lang="it-IT" sz="2400" b="1">
                <a:solidFill>
                  <a:schemeClr val="bg1"/>
                </a:solidFill>
                <a:latin typeface="Calibri" pitchFamily="34" charset="0"/>
              </a:rPr>
              <a:t>2 squadre (A&amp;b) con un massimo di 20 concorrenti ciascuna</a:t>
            </a:r>
            <a:endParaRPr lang="it-IT" sz="2400" b="1">
              <a:solidFill>
                <a:srgbClr val="00FF00"/>
              </a:solidFill>
              <a:latin typeface="Calibri" pitchFamily="34" charset="0"/>
            </a:endParaRPr>
          </a:p>
          <a:p>
            <a:r>
              <a:rPr lang="it-IT" sz="4000">
                <a:solidFill>
                  <a:srgbClr val="FF6600"/>
                </a:solidFill>
                <a:latin typeface="Calibri" pitchFamily="34" charset="0"/>
              </a:rPr>
              <a:t>MATERIALE:</a:t>
            </a:r>
          </a:p>
          <a:p>
            <a:r>
              <a:rPr lang="it-IT" sz="2400" b="1">
                <a:solidFill>
                  <a:schemeClr val="bg1"/>
                </a:solidFill>
                <a:latin typeface="Calibri" pitchFamily="34" charset="0"/>
              </a:rPr>
              <a:t>40 carte totali: 20 per squadra divise in rosse &amp; gialle; sulla facciata di ogni carta è rappresentate un alimento spazzatura &amp; sul retro 3 numeri: le calorie</a:t>
            </a:r>
          </a:p>
          <a:p>
            <a:r>
              <a:rPr lang="it-IT" sz="4000">
                <a:solidFill>
                  <a:srgbClr val="FF6600"/>
                </a:solidFill>
                <a:latin typeface="Calibri" pitchFamily="34" charset="0"/>
              </a:rPr>
              <a:t>REGOLE:</a:t>
            </a:r>
          </a:p>
          <a:p>
            <a:r>
              <a:rPr lang="it-IT" sz="2400" b="1">
                <a:solidFill>
                  <a:schemeClr val="bg1"/>
                </a:solidFill>
                <a:latin typeface="Calibri" pitchFamily="34" charset="0"/>
              </a:rPr>
              <a:t>Una squadra pesca 1 carta dal suo mazzo, legge il nome del cibo e chiede quante calorie possiede il cibo. Se la squadra risponde esattamente si prosegue normalmente, se invece sbaglia assume il giusto numero di calorie di quel cibo. Si prosegue così fino quando una squadra non assume 10000 calorie esplodendo e perdendo la partita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5">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 calcmode="lin" valueType="num">
                                      <p:cBhvr additive="base">
                                        <p:cTn id="3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5">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additive="base">
                                        <p:cTn id="3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5">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 calcmode="lin" valueType="num">
                                      <p:cBhvr additive="base">
                                        <p:cTn id="4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5">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 calcmode="lin" valueType="num">
                                      <p:cBhvr additive="base">
                                        <p:cTn id="4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E:\8102324.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E:\8101914.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E:\8101645.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E:\PIXECT-20150107124239.jpg"/>
          <p:cNvPicPr>
            <a:picLocks noChangeAspect="1" noChangeArrowheads="1"/>
          </p:cNvPicPr>
          <p:nvPr/>
        </p:nvPicPr>
        <p:blipFill>
          <a:blip r:embed="rId2"/>
          <a:srcRect/>
          <a:stretch>
            <a:fillRect/>
          </a:stretch>
        </p:blipFill>
        <p:spPr bwMode="auto">
          <a:xfrm>
            <a:off x="0" y="0"/>
            <a:ext cx="9144000" cy="5414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TotalTime>
  <Words>99</Words>
  <Application>Microsoft Office PowerPoint</Application>
  <PresentationFormat>Presentazione su schermo (4:3)</PresentationFormat>
  <Paragraphs>7</Paragraphs>
  <Slides>6</Slides>
  <Notes>0</Notes>
  <HiddenSlides>0</HiddenSlides>
  <MMClips>0</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6</vt:i4>
      </vt:variant>
    </vt:vector>
  </HeadingPairs>
  <TitlesOfParts>
    <vt:vector size="10" baseType="lpstr">
      <vt:lpstr>Calibri</vt:lpstr>
      <vt:lpstr>Arial</vt:lpstr>
      <vt:lpstr>Freestyle Script</vt:lpstr>
      <vt:lpstr>Tema di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Studente</dc:creator>
  <cp:lastModifiedBy>Pc</cp:lastModifiedBy>
  <cp:revision>24</cp:revision>
  <dcterms:created xsi:type="dcterms:W3CDTF">2015-02-25T11:15:28Z</dcterms:created>
  <dcterms:modified xsi:type="dcterms:W3CDTF">2015-05-12T12:32:05Z</dcterms:modified>
</cp:coreProperties>
</file>