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1" r:id="rId4"/>
    <p:sldId id="258" r:id="rId5"/>
    <p:sldId id="259" r:id="rId6"/>
    <p:sldId id="260" r:id="rId7"/>
  </p:sldIdLst>
  <p:sldSz cx="9144000" cy="6858000" type="screen4x3"/>
  <p:notesSz cx="6858000" cy="9144000"/>
  <p:custShowLst>
    <p:custShow name="Presentazione personalizzata 1" id="0">
      <p:sldLst>
        <p:sld r:id="rId2"/>
        <p:sld r:id="rId3"/>
        <p:sld r:id="rId4"/>
        <p:sld r:id="rId5"/>
        <p:sld r:id="rId6"/>
        <p:sld r:id="rId7"/>
      </p:sldLst>
    </p:custShow>
  </p:custShowLst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22/04/2015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22/04/2015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22/04/2015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22/04/2015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22/04/2015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22/04/2015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22/04/2015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22/04/2015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22/04/2015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22/04/2015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22/04/2015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9D355-16BD-4E45-BD9A-5EA878CF7CBD}" type="datetimeFigureOut">
              <a:rPr lang="it-IT" smtClean="0"/>
              <a:t>22/04/2015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80000">
              <a:srgbClr val="02ACC8"/>
            </a:gs>
            <a:gs pos="97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675487" y="188640"/>
            <a:ext cx="7834132" cy="41549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8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Viaggiando</a:t>
            </a:r>
          </a:p>
          <a:p>
            <a:pPr algn="ctr"/>
            <a:r>
              <a:rPr lang="it-IT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Nel </a:t>
            </a:r>
            <a:endParaRPr lang="it-IT" sz="8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6350" stA="55000" endA="300" endPos="45500" dir="5400000" sy="-100000" algn="bl" rotWithShape="0"/>
              </a:effectLst>
            </a:endParaRPr>
          </a:p>
          <a:p>
            <a:pPr algn="ctr"/>
            <a:r>
              <a:rPr lang="it-IT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mediterraneo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251520" y="6309320"/>
            <a:ext cx="8568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i="1" dirty="0" smtClean="0"/>
              <a:t>CREATO DA: MANGILI GIORGIA &amp; PALAZZINI GAIA.</a:t>
            </a:r>
            <a:endParaRPr lang="it-IT" sz="2400" b="1" i="1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2956" y="4656956"/>
            <a:ext cx="2201044" cy="22010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29919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693">
        <p:fade/>
      </p:transition>
    </mc:Choice>
    <mc:Fallback xmlns="">
      <p:transition spd="med" advTm="569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2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2060848"/>
            <a:ext cx="91440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/>
              <a:t>SQUADRE: ci sono 4 squadre composte da minimo 5 persone a massimo 10 ciascuna. Ogni squadra deve scegliere un capo-squadra che darà sempre la risposta. Il capo si deve consultare con il resto della squadra.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/>
              <a:t>OCCORRENTE: 2 dadi, 4 pedine, 1 tabellone, 10 carte da tabù, 1 clessidra, un giudice.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/>
              <a:t>SCOPO: arrivare per primi al traguardo con maggiori informazioni sul cibo e sulla </a:t>
            </a:r>
            <a:r>
              <a:rPr lang="it-IT" sz="2400" b="1" dirty="0"/>
              <a:t>dieta mediterranea.</a:t>
            </a:r>
            <a:endParaRPr lang="it-IT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/>
              <a:t>REGOLE: per decidere la squadra che inizierà per prima a giocare si prendono i 2 dadi e ciascuna squadra a turno ne tira uno. La squadra che otterrà dal dado il numero maggiore inizia per primo</a:t>
            </a:r>
            <a:r>
              <a:rPr lang="it-IT" dirty="0"/>
              <a:t>.</a:t>
            </a:r>
          </a:p>
        </p:txBody>
      </p:sp>
      <p:sp>
        <p:nvSpPr>
          <p:cNvPr id="6" name="Rettangolo 5"/>
          <p:cNvSpPr/>
          <p:nvPr/>
        </p:nvSpPr>
        <p:spPr>
          <a:xfrm>
            <a:off x="2915816" y="404664"/>
            <a:ext cx="309634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6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REGOLE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53719"/>
            <a:ext cx="2297485" cy="1821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87" y="149729"/>
            <a:ext cx="2160240" cy="1786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0600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385"/>
    </mc:Choice>
    <mc:Fallback xmlns="">
      <p:transition spd="slow" advTm="20385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2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-5138" y="764704"/>
            <a:ext cx="914400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/>
              <a:t>CASELLE: sulle caselle con scritto DOMANDA bisogna guardare il foglio con le domande e le rispettive risposte. In seguito data la risposta il giudice girando il foglio delle domande dirà se la risposta è esatta oppure se è sbagliata. In tal caso bisogna arretrare del numero della domanda.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/>
              <a:t>TABU’: continuando a giocare si troveranno delle caselle con scritto </a:t>
            </a:r>
            <a:r>
              <a:rPr lang="it-IT" sz="2400" b="1" dirty="0"/>
              <a:t>TABU’ </a:t>
            </a:r>
            <a:r>
              <a:rPr lang="it-IT" sz="2400" dirty="0"/>
              <a:t>per</a:t>
            </a:r>
            <a:r>
              <a:rPr lang="it-IT" sz="2400" b="1" dirty="0"/>
              <a:t> </a:t>
            </a:r>
            <a:r>
              <a:rPr lang="it-IT" sz="2400" dirty="0"/>
              <a:t>quelle si devono prendere le apposite carte. Bisogna girare la clessidra e far capire alla propria squadra l’ alimento scritto sulla carta senza dire le frasi-informazioni elencate sotto. Se la squadra non ne indovina almeno 2 nel tempo stabilito della clessidra arretra di 3 caselle.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/>
              <a:t>Dalla casella 70 si usa un solo dado.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/>
              <a:t>Se una squadra capita sulla casella 67 deve ripartire da capo.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42682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347"/>
    </mc:Choice>
    <mc:Fallback xmlns="">
      <p:transition spd="slow" advTm="50347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2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968552" cy="3345940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5220072" y="836711"/>
            <a:ext cx="3677546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smtClean="0"/>
              <a:t>IL NOSTRO GIOCO SI E’ BASATO SULL’ ALIMENTAZIONE  E IN PARTICOLARE SULLA DIETA MEDITERRANEA. </a:t>
            </a:r>
          </a:p>
          <a:p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837591" y="3645024"/>
            <a:ext cx="6707761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it-IT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EXPO MILANO </a:t>
            </a:r>
            <a:r>
              <a:rPr lang="it-IT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2015</a:t>
            </a:r>
            <a:endParaRPr lang="it-IT" sz="8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74938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43"/>
    </mc:Choice>
    <mc:Fallback xmlns="">
      <p:transition spd="slow" advTm="8343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2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45631" y="2348880"/>
            <a:ext cx="4320481" cy="3672407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1763688" y="476672"/>
            <a:ext cx="589588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…al </a:t>
            </a:r>
            <a:r>
              <a:rPr lang="it-IT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6350" stA="60000" endA="900" endPos="58000" dir="5400000" sy="-100000" algn="bl" rotWithShape="0"/>
                </a:effectLst>
              </a:rPr>
              <a:t>lavoro</a:t>
            </a:r>
            <a:r>
              <a:rPr lang="it-IT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…</a:t>
            </a:r>
            <a:endParaRPr lang="it-IT" sz="7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34701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70"/>
    </mc:Choice>
    <mc:Fallback xmlns="">
      <p:transition spd="slow" advTm="407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2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3131838" y="116632"/>
            <a:ext cx="28051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Info:</a:t>
            </a:r>
            <a:endParaRPr lang="it-IT" sz="8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349906" y="2410955"/>
            <a:ext cx="879409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Iniziato il giorno 21 Novembre 2015 e finito il giorno 13 Febbraio 2015.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it-IT" dirty="0" smtClean="0"/>
          </a:p>
          <a:p>
            <a:r>
              <a:rPr lang="it-IT" dirty="0" smtClean="0"/>
              <a:t>Si può giocare da età: minimo +5 anni e da massimo  -99 anni.</a:t>
            </a:r>
          </a:p>
          <a:p>
            <a:endParaRPr lang="it-IT" dirty="0"/>
          </a:p>
          <a:p>
            <a:r>
              <a:rPr lang="it-IT" dirty="0" smtClean="0"/>
              <a:t>È un gioco di svago, che arricchisce le proprie conoscenze inerenti al cibo e in maggior parte sulla </a:t>
            </a:r>
            <a:r>
              <a:rPr lang="it-IT" b="1" dirty="0" smtClean="0"/>
              <a:t>dieta mediterranea</a:t>
            </a:r>
            <a:r>
              <a:rPr lang="it-IT" b="1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78125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80"/>
    </mc:Choice>
    <mc:Fallback xmlns="">
      <p:transition spd="slow" advTm="448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345</Words>
  <Application>Microsoft Office PowerPoint</Application>
  <PresentationFormat>Presentazione su schermo (4:3)</PresentationFormat>
  <Paragraphs>22</Paragraphs>
  <Slides>6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  <vt:variant>
        <vt:lpstr>Presentazioni personalizzate</vt:lpstr>
      </vt:variant>
      <vt:variant>
        <vt:i4>1</vt:i4>
      </vt:variant>
    </vt:vector>
  </HeadingPairs>
  <TitlesOfParts>
    <vt:vector size="8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personalizzata 1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</dc:title>
  <dc:creator>Studente</dc:creator>
  <cp:lastModifiedBy>Studente</cp:lastModifiedBy>
  <cp:revision>20</cp:revision>
  <dcterms:created xsi:type="dcterms:W3CDTF">2015-03-16T11:15:04Z</dcterms:created>
  <dcterms:modified xsi:type="dcterms:W3CDTF">2015-04-22T10:34:25Z</dcterms:modified>
</cp:coreProperties>
</file>