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PF+PKOUueypVFW9FT+jWGQ==" hashData="LyF5tpWPU2uIhMUsKE39/Tfq2Kg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1" autoAdjust="0"/>
    <p:restoredTop sz="86475" autoAdjust="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3C1779E-1E8B-481C-867E-413EB3EEC45E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0D08194-8D8D-4C1E-B95F-88AEE2106D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pPr>
              <a:defRPr/>
            </a:pPr>
            <a:fld id="{C21658C2-002F-48B0-A13C-881F2DF4D8F2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ACBB278-6DC5-4E74-A296-11B1563587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B63FC-3E1E-405B-900E-F8729E0917D2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C8998-60AD-43DB-B0EE-6D78C4B151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02C3A-28D1-40C0-8EB6-B176A0FC327E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B191D-D6D5-43BA-B4F9-26AFA9A5A7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29FD0-B26E-4FD9-8928-032D1EAE9573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699A7-2C3A-4526-B68A-5FDC501EB8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38BAD-A5FA-45E9-801D-737CC0B946B6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F96EC-7E4D-4C02-AFB9-7CA92B5F8B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517B7-BB50-45B5-8C7A-B2C6416785A6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91B96-7D17-41AB-B1D0-961C81AA22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E8090-A9BB-4719-BD20-5280797C644D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4FA5-BCDB-4B27-B3BE-8EA9CC2384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082AE-8E87-4B32-A4B5-8DA077C72172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2A558-413C-4D26-AF4F-99ECDE45FB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2FC4C-AEC7-4226-8BCB-2D0D58C4C185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31A01-0F3F-4782-874C-67421F1FFF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79D8E-6916-4E1A-83F3-3365A8F67B8A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5C849-3174-4EAE-B2B2-5DCF484E82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6D1B7-5388-4559-B340-9B04D042E3A4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8727-3D1C-4876-A698-054A1F86B8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625E417B-3E2E-4CF6-9546-717F01511B00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DA0114A1-050D-4777-AC9C-2D4E4E2EDD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73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103217" y="2967335"/>
            <a:ext cx="4937570" cy="1754326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5400" b="1" dirty="0">
                <a:ln/>
                <a:solidFill>
                  <a:schemeClr val="accent3"/>
                </a:solidFill>
                <a:latin typeface="+mn-lt"/>
              </a:rPr>
              <a:t>LA PIRAMIDE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5400" b="1" dirty="0">
                <a:ln/>
                <a:solidFill>
                  <a:schemeClr val="accent3"/>
                </a:solidFill>
                <a:latin typeface="+mn-lt"/>
              </a:rPr>
              <a:t>GNAM-GNAM</a:t>
            </a:r>
            <a:endParaRPr lang="it-IT" sz="5400" b="1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4" name="Stella a 5 punte 3"/>
          <p:cNvSpPr/>
          <p:nvPr/>
        </p:nvSpPr>
        <p:spPr>
          <a:xfrm>
            <a:off x="539750" y="5803900"/>
            <a:ext cx="746125" cy="6477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14339" name="Picture 7" descr="C:\Users\Studente\AppData\Local\Microsoft\Windows\Temporary Internet Files\Content.IE5\AX53OUR7\logo_2_500x500_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21013" y="4941888"/>
            <a:ext cx="310197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tangolo 2"/>
          <p:cNvSpPr/>
          <p:nvPr/>
        </p:nvSpPr>
        <p:spPr>
          <a:xfrm>
            <a:off x="6300192" y="5449985"/>
            <a:ext cx="224773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BEATRICE RUCCI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SARA PERSICO</a:t>
            </a:r>
            <a:endParaRPr lang="it-IT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asellaDiTesto 3"/>
          <p:cNvSpPr txBox="1">
            <a:spLocks noChangeArrowheads="1"/>
          </p:cNvSpPr>
          <p:nvPr/>
        </p:nvSpPr>
        <p:spPr bwMode="auto">
          <a:xfrm>
            <a:off x="4500563" y="2503488"/>
            <a:ext cx="368776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Berlin Sans FB Demi"/>
              </a:rPr>
              <a:t>SCOPO DEL GIOCO: Essere la </a:t>
            </a:r>
          </a:p>
          <a:p>
            <a:r>
              <a:rPr lang="it-IT">
                <a:latin typeface="Berlin Sans FB Demi"/>
              </a:rPr>
              <a:t>squadra che totalizza il maggior</a:t>
            </a:r>
          </a:p>
          <a:p>
            <a:r>
              <a:rPr lang="it-IT">
                <a:latin typeface="Berlin Sans FB Demi"/>
              </a:rPr>
              <a:t>numero di punti, facendo</a:t>
            </a:r>
          </a:p>
          <a:p>
            <a:r>
              <a:rPr lang="it-IT">
                <a:latin typeface="Berlin Sans FB Demi"/>
              </a:rPr>
              <a:t>indovinare il più rapidamente </a:t>
            </a:r>
          </a:p>
          <a:p>
            <a:r>
              <a:rPr lang="it-IT">
                <a:latin typeface="Berlin Sans FB Demi"/>
              </a:rPr>
              <a:t>possibile le parole indicate sulle </a:t>
            </a:r>
          </a:p>
          <a:p>
            <a:r>
              <a:rPr lang="it-IT">
                <a:latin typeface="Berlin Sans FB Demi"/>
              </a:rPr>
              <a:t>carte.</a:t>
            </a:r>
          </a:p>
          <a:p>
            <a:endParaRPr lang="it-IT">
              <a:latin typeface="Berlin Sans FB Demi"/>
            </a:endParaRPr>
          </a:p>
          <a:p>
            <a:r>
              <a:rPr lang="it-IT">
                <a:latin typeface="Berlin Sans FB Demi"/>
              </a:rPr>
              <a:t>PREPARAZIONE DELLA «SCENA»</a:t>
            </a:r>
          </a:p>
          <a:p>
            <a:r>
              <a:rPr lang="it-IT">
                <a:latin typeface="Berlin Sans FB Demi"/>
              </a:rPr>
              <a:t>Mettete il ciak-timer su una </a:t>
            </a:r>
          </a:p>
          <a:p>
            <a:r>
              <a:rPr lang="it-IT">
                <a:latin typeface="Berlin Sans FB Demi"/>
              </a:rPr>
              <a:t>superficie rigida e piatta, con </a:t>
            </a:r>
          </a:p>
          <a:p>
            <a:r>
              <a:rPr lang="it-IT">
                <a:latin typeface="Berlin Sans FB Demi"/>
              </a:rPr>
              <a:t>accanto il mazzo di carte</a:t>
            </a:r>
            <a:r>
              <a:rPr lang="it-IT">
                <a:latin typeface="Century Gothic" pitchFamily="34" charset="0"/>
              </a:rPr>
              <a:t>.</a:t>
            </a:r>
          </a:p>
        </p:txBody>
      </p:sp>
      <p:pic>
        <p:nvPicPr>
          <p:cNvPr id="15362" name="Picture 2" descr="C:\Users\Studente\AppData\Local\Microsoft\Windows\Temporary Internet Files\Content.IE5\U0N7D104\ciak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115888"/>
            <a:ext cx="7397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CasellaDiTesto 5"/>
          <p:cNvSpPr txBox="1">
            <a:spLocks noChangeArrowheads="1"/>
          </p:cNvSpPr>
          <p:nvPr/>
        </p:nvSpPr>
        <p:spPr bwMode="auto">
          <a:xfrm>
            <a:off x="179388" y="404813"/>
            <a:ext cx="45180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Berlin Sans FB Demi"/>
              </a:rPr>
              <a:t>REGOLE: Dividetevi in due squadre</a:t>
            </a:r>
          </a:p>
          <a:p>
            <a:r>
              <a:rPr lang="it-IT">
                <a:latin typeface="Berlin Sans FB Demi"/>
              </a:rPr>
              <a:t>(nessun problema se in una squadra </a:t>
            </a:r>
          </a:p>
          <a:p>
            <a:r>
              <a:rPr lang="it-IT">
                <a:latin typeface="Berlin Sans FB Demi"/>
              </a:rPr>
              <a:t>c’è un giocatore in più),che si </a:t>
            </a:r>
          </a:p>
          <a:p>
            <a:r>
              <a:rPr lang="it-IT">
                <a:latin typeface="Berlin Sans FB Demi"/>
              </a:rPr>
              <a:t>avvicenderanno nei turni di gioco.</a:t>
            </a:r>
          </a:p>
          <a:p>
            <a:r>
              <a:rPr lang="it-IT">
                <a:latin typeface="Berlin Sans FB Demi"/>
              </a:rPr>
              <a:t>A ogni turno, un giocatore deve far</a:t>
            </a:r>
          </a:p>
          <a:p>
            <a:r>
              <a:rPr lang="it-IT">
                <a:latin typeface="Berlin Sans FB Demi"/>
              </a:rPr>
              <a:t>indovinare ai propri compagni di </a:t>
            </a:r>
          </a:p>
          <a:p>
            <a:r>
              <a:rPr lang="it-IT">
                <a:latin typeface="Berlin Sans FB Demi"/>
              </a:rPr>
              <a:t>Squadra le parole indicate sulle 4</a:t>
            </a:r>
          </a:p>
          <a:p>
            <a:r>
              <a:rPr lang="it-IT">
                <a:latin typeface="Berlin Sans FB Demi"/>
              </a:rPr>
              <a:t>carte, facendole indovinare in modo </a:t>
            </a:r>
          </a:p>
          <a:p>
            <a:r>
              <a:rPr lang="it-IT">
                <a:latin typeface="Berlin Sans FB Demi"/>
              </a:rPr>
              <a:t>molto rapido.</a:t>
            </a:r>
          </a:p>
          <a:p>
            <a:endParaRPr lang="it-IT">
              <a:latin typeface="Berlin Sans FB Demi"/>
            </a:endParaRPr>
          </a:p>
          <a:p>
            <a:r>
              <a:rPr lang="it-IT">
                <a:latin typeface="Berlin Sans FB Demi"/>
              </a:rPr>
              <a:t>IL CIAK-TIMER: Lo speciale ciak è un </a:t>
            </a:r>
          </a:p>
          <a:p>
            <a:r>
              <a:rPr lang="it-IT">
                <a:latin typeface="Berlin Sans FB Demi"/>
              </a:rPr>
              <a:t>porta carte che il giocatore di turno deve</a:t>
            </a:r>
          </a:p>
          <a:p>
            <a:r>
              <a:rPr lang="it-IT">
                <a:latin typeface="Berlin Sans FB Demi"/>
              </a:rPr>
              <a:t>far indovinare ai propri compagni ,ma</a:t>
            </a:r>
          </a:p>
          <a:p>
            <a:r>
              <a:rPr lang="it-IT">
                <a:latin typeface="Berlin Sans FB Demi"/>
              </a:rPr>
              <a:t>anche un timer implacabile: quando salite</a:t>
            </a:r>
          </a:p>
          <a:p>
            <a:r>
              <a:rPr lang="it-IT">
                <a:latin typeface="Berlin Sans FB Demi"/>
              </a:rPr>
              <a:t>in scena per suggerire le parole, sappiate </a:t>
            </a:r>
          </a:p>
          <a:p>
            <a:r>
              <a:rPr lang="it-IT">
                <a:latin typeface="Berlin Sans FB Demi"/>
              </a:rPr>
              <a:t>che avete a disposizione solo pochi </a:t>
            </a:r>
          </a:p>
          <a:p>
            <a:r>
              <a:rPr lang="it-IT">
                <a:latin typeface="Berlin Sans FB Demi"/>
              </a:rPr>
              <a:t>secondi per farle indovinare e prenderle </a:t>
            </a:r>
          </a:p>
          <a:p>
            <a:r>
              <a:rPr lang="it-IT">
                <a:latin typeface="Berlin Sans FB Demi"/>
              </a:rPr>
              <a:t>al volo, prima che spariscano al suo </a:t>
            </a:r>
          </a:p>
          <a:p>
            <a:r>
              <a:rPr lang="it-IT">
                <a:latin typeface="Berlin Sans FB Demi"/>
              </a:rPr>
              <a:t>interno!!!</a:t>
            </a:r>
          </a:p>
          <a:p>
            <a:endParaRPr lang="it-IT">
              <a:latin typeface="Berlin Sans FB Demi"/>
            </a:endParaRPr>
          </a:p>
        </p:txBody>
      </p:sp>
      <p:sp>
        <p:nvSpPr>
          <p:cNvPr id="7" name="Stella a 5 punte 6"/>
          <p:cNvSpPr/>
          <p:nvPr/>
        </p:nvSpPr>
        <p:spPr>
          <a:xfrm>
            <a:off x="0" y="6165850"/>
            <a:ext cx="611188" cy="57626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asellaDiTesto 2"/>
          <p:cNvSpPr txBox="1">
            <a:spLocks noChangeArrowheads="1"/>
          </p:cNvSpPr>
          <p:nvPr/>
        </p:nvSpPr>
        <p:spPr bwMode="auto">
          <a:xfrm>
            <a:off x="900113" y="1268413"/>
            <a:ext cx="6746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Bauhaus 93"/>
              </a:rPr>
              <a:t>AZIONE!!!</a:t>
            </a:r>
          </a:p>
          <a:p>
            <a:r>
              <a:rPr lang="it-IT">
                <a:latin typeface="Bauhaus 93"/>
              </a:rPr>
              <a:t>Dopo aver deciso quale squadra inizia per prima ,il primo a fare </a:t>
            </a:r>
          </a:p>
          <a:p>
            <a:r>
              <a:rPr lang="it-IT">
                <a:latin typeface="Bauhaus 93"/>
              </a:rPr>
              <a:t>indovinare le carte deve essere il più giovane…</a:t>
            </a:r>
          </a:p>
          <a:p>
            <a:endParaRPr lang="it-IT">
              <a:latin typeface="Bauhaus 93"/>
            </a:endParaRPr>
          </a:p>
        </p:txBody>
      </p:sp>
      <p:sp>
        <p:nvSpPr>
          <p:cNvPr id="4" name="Stella a 5 punte 3"/>
          <p:cNvSpPr/>
          <p:nvPr/>
        </p:nvSpPr>
        <p:spPr>
          <a:xfrm>
            <a:off x="539750" y="5805488"/>
            <a:ext cx="719138" cy="6477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7" name="Fumetto 4 16"/>
          <p:cNvSpPr/>
          <p:nvPr/>
        </p:nvSpPr>
        <p:spPr>
          <a:xfrm>
            <a:off x="3492500" y="2435225"/>
            <a:ext cx="2519363" cy="15113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STAI PENSANDO A…..</a:t>
            </a:r>
            <a:endParaRPr lang="it-IT" dirty="0"/>
          </a:p>
        </p:txBody>
      </p:sp>
      <p:pic>
        <p:nvPicPr>
          <p:cNvPr id="16388" name="Picture 4" descr="C:\Users\Studente\AppData\Local\Microsoft\Windows\Temporary Internet Files\Content.IE5\AX53OUR7\man-in-black-silhouett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3816350"/>
            <a:ext cx="2192338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0245657">
            <a:off x="1050925" y="2479675"/>
            <a:ext cx="5700713" cy="15557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4800" b="1">
                <a:solidFill>
                  <a:srgbClr val="FF38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VAI AL VIDEO DI PRESENTAZIONE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148</TotalTime>
  <Words>173</Words>
  <Application>Microsoft Office PowerPoint</Application>
  <PresentationFormat>Presentazione su schermo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Modello struttura</vt:lpstr>
      </vt:variant>
      <vt:variant>
        <vt:i4>4</vt:i4>
      </vt:variant>
      <vt:variant>
        <vt:lpstr>Titoli diapositive</vt:lpstr>
      </vt:variant>
      <vt:variant>
        <vt:i4>4</vt:i4>
      </vt:variant>
    </vt:vector>
  </HeadingPairs>
  <TitlesOfParts>
    <vt:vector size="14" baseType="lpstr">
      <vt:lpstr>Century Gothic</vt:lpstr>
      <vt:lpstr>Arial</vt:lpstr>
      <vt:lpstr>Wingdings 2</vt:lpstr>
      <vt:lpstr>Calibri</vt:lpstr>
      <vt:lpstr>Berlin Sans FB Demi</vt:lpstr>
      <vt:lpstr>Bauhaus 93</vt:lpstr>
      <vt:lpstr>Austin</vt:lpstr>
      <vt:lpstr>Austin</vt:lpstr>
      <vt:lpstr>Austin</vt:lpstr>
      <vt:lpstr>Austin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Studente</dc:creator>
  <cp:lastModifiedBy>Pc</cp:lastModifiedBy>
  <cp:revision>17</cp:revision>
  <dcterms:created xsi:type="dcterms:W3CDTF">2015-03-18T11:10:08Z</dcterms:created>
  <dcterms:modified xsi:type="dcterms:W3CDTF">2015-05-12T12:51:42Z</dcterms:modified>
</cp:coreProperties>
</file>