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2" r:id="rId4"/>
    <p:sldId id="270" r:id="rId5"/>
    <p:sldId id="271" r:id="rId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BFDE"/>
    <a:srgbClr val="A00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4676" autoAdjust="0"/>
  </p:normalViewPr>
  <p:slideViewPr>
    <p:cSldViewPr>
      <p:cViewPr varScale="1">
        <p:scale>
          <a:sx n="64" d="100"/>
          <a:sy n="64" d="100"/>
        </p:scale>
        <p:origin x="-30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13777-859D-43B0-BF23-77B439D3DF78}" type="datetimeFigureOut">
              <a:rPr lang="it-IT"/>
              <a:pPr>
                <a:defRPr/>
              </a:pPr>
              <a:t>12/05/2015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A89A2-7F6C-4501-95B6-FB425D5C8E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34AB0-CD57-44ED-B544-B9E890FABCF7}" type="datetimeFigureOut">
              <a:rPr lang="it-IT"/>
              <a:pPr>
                <a:defRPr/>
              </a:pPr>
              <a:t>12/05/2015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A0D91-AB4B-476B-B150-688A005FC9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19182-500D-4FC5-B51A-1C9B6CE3652D}" type="datetimeFigureOut">
              <a:rPr lang="it-IT"/>
              <a:pPr>
                <a:defRPr/>
              </a:pPr>
              <a:t>12/05/2015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77CCC-F58D-4FD6-83E5-C541DD9035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B1109-466F-4785-A7EC-38EDACD84EAD}" type="datetimeFigureOut">
              <a:rPr lang="it-IT"/>
              <a:pPr>
                <a:defRPr/>
              </a:pPr>
              <a:t>12/05/2015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72962-D114-47BD-BD91-BB3776CE60D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5FBE9-A2B9-4F1C-A0AA-F9139A7D9812}" type="datetimeFigureOut">
              <a:rPr lang="it-IT"/>
              <a:pPr>
                <a:defRPr/>
              </a:pPr>
              <a:t>12/05/2015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A90D1-C9F3-45C5-BE5A-69D40E1FD5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EB56D-1E0F-4D71-99C0-FFD4BA929F4A}" type="datetimeFigureOut">
              <a:rPr lang="it-IT"/>
              <a:pPr>
                <a:defRPr/>
              </a:pPr>
              <a:t>12/05/2015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447CE-E8B7-42F6-AD00-D26B19A98E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7C32D-3A99-485B-9E44-89708313D3BD}" type="datetimeFigureOut">
              <a:rPr lang="it-IT"/>
              <a:pPr>
                <a:defRPr/>
              </a:pPr>
              <a:t>12/05/2015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58784-8FD9-462F-A675-9633BC8F3DA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E6B23-C9B3-44BE-978D-C3CED8DC0624}" type="datetimeFigureOut">
              <a:rPr lang="it-IT"/>
              <a:pPr>
                <a:defRPr/>
              </a:pPr>
              <a:t>12/05/2015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640FD-B8A6-44C9-A831-927B9EC3FD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2E9DC-3DD9-4FF9-B45D-69B1D04B4254}" type="datetimeFigureOut">
              <a:rPr lang="it-IT"/>
              <a:pPr>
                <a:defRPr/>
              </a:pPr>
              <a:t>12/05/2015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294D2-7035-4AB4-BBEF-8BA205AB01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9D6FB-4D7B-4E93-A65C-A9D7D4106F08}" type="datetimeFigureOut">
              <a:rPr lang="it-IT"/>
              <a:pPr>
                <a:defRPr/>
              </a:pPr>
              <a:t>12/05/2015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97E58-1FE6-4F1A-BA1E-FCC5888CB0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5A87C-C373-4D9D-B8D9-FBA233A9B2B2}" type="datetimeFigureOut">
              <a:rPr lang="it-IT"/>
              <a:pPr>
                <a:defRPr/>
              </a:pPr>
              <a:t>12/05/2015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2C837-59EA-44CB-B663-330A585F7C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7CB9C8-C4E6-42F9-9A42-6309EF508CA6}" type="datetimeFigureOut">
              <a:rPr lang="it-IT"/>
              <a:pPr>
                <a:defRPr/>
              </a:pPr>
              <a:t>12/05/2015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8CAD59-2959-4805-8178-E20FFE2063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 rot="12189444">
            <a:off x="9685338" y="5157788"/>
            <a:ext cx="534987" cy="4000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lackadder ITC" panose="04020505051007020D02" pitchFamily="82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479640" y="2967335"/>
            <a:ext cx="184731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lackadder ITC" panose="04020505051007020D02" pitchFamily="8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lackadder ITC" panose="04020505051007020D02" pitchFamily="82" charset="0"/>
            </a:endParaRPr>
          </a:p>
        </p:txBody>
      </p:sp>
      <p:pic>
        <p:nvPicPr>
          <p:cNvPr id="10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3500" y="6727825"/>
            <a:ext cx="13017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468313" y="2781300"/>
            <a:ext cx="172878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anose="04020505051007020D02" pitchFamily="8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6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anose="04020505051007020D02" pitchFamily="82" charset="0"/>
            </a:endParaRPr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77475" y="4781550"/>
            <a:ext cx="111125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 descr="C:\Users\Studente\Pictures\wallpapers_351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0" y="9525"/>
            <a:ext cx="913765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lackadder ITC" panose="04020505051007020D02" pitchFamily="82" charset="0"/>
              </a:rPr>
              <a:t>Il quiz fruttato</a:t>
            </a:r>
            <a:endParaRPr lang="it-IT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lackadder ITC" panose="04020505051007020D02" pitchFamily="82" charset="0"/>
            </a:endParaRP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 rot="-646959">
            <a:off x="552450" y="2781300"/>
            <a:ext cx="8037513" cy="2101850"/>
          </a:xfrm>
          <a:prstGeom prst="rect">
            <a:avLst/>
          </a:prstGeom>
          <a:solidFill>
            <a:srgbClr val="FFFF00">
              <a:alpha val="600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400" i="1">
                <a:solidFill>
                  <a:srgbClr val="A00808"/>
                </a:solidFill>
                <a:latin typeface="Blackadder ITC" pitchFamily="82" charset="0"/>
              </a:rPr>
              <a:t>Di Giuseppe Pedone </a:t>
            </a:r>
          </a:p>
          <a:p>
            <a:pPr algn="ctr"/>
            <a:r>
              <a:rPr lang="it-IT" sz="4400" i="1">
                <a:solidFill>
                  <a:srgbClr val="A00808"/>
                </a:solidFill>
                <a:latin typeface="Blackadder ITC" pitchFamily="82" charset="0"/>
              </a:rPr>
              <a:t>scuola media Aldo Moro Seriate (BG)</a:t>
            </a:r>
          </a:p>
          <a:p>
            <a:pPr algn="ctr"/>
            <a:r>
              <a:rPr lang="it-IT" sz="4400" i="1">
                <a:solidFill>
                  <a:srgbClr val="A00808"/>
                </a:solidFill>
                <a:latin typeface="Blackadder ITC" pitchFamily="82" charset="0"/>
              </a:rPr>
              <a:t> classe 2°A</a:t>
            </a:r>
          </a:p>
        </p:txBody>
      </p:sp>
      <p:pic>
        <p:nvPicPr>
          <p:cNvPr id="13321" name="Picture 2" descr="C:\Users\Studente\AppData\Local\Microsoft\Windows\Temporary Internet Files\Content.IE5\B17W7P6P\292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04500" y="5627688"/>
            <a:ext cx="53975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2653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10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51" name="Picture 3" descr="E:\yes\my\PIXECT-20150114121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" name="Shape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026" name="Picture 2" descr="E:\yes\my\PIXECT-201501141212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>
          <a:xfrm flipV="1">
            <a:off x="9756775" y="1417638"/>
            <a:ext cx="1511300" cy="1219200"/>
          </a:xfrm>
        </p:spPr>
        <p:txBody>
          <a:bodyPr/>
          <a:lstStyle/>
          <a:p>
            <a:endParaRPr lang="it-IT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0"/>
            <a:ext cx="7921625" cy="679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Studente\Pictures\largearro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5370513"/>
            <a:ext cx="4159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Studente\Pictures\largearro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34054">
            <a:off x="4765675" y="4702175"/>
            <a:ext cx="3651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11</Words>
  <Application>Microsoft Office PowerPoint</Application>
  <PresentationFormat>Presentazione su schermo (4:3)</PresentationFormat>
  <Paragraphs>3</Paragraphs>
  <Slides>5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Modello struttura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Calibri</vt:lpstr>
      <vt:lpstr>Arial</vt:lpstr>
      <vt:lpstr>Blackadder ITC</vt:lpstr>
      <vt:lpstr>Tema di Office</vt:lpstr>
      <vt:lpstr>Diapositiva 1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quiz fruttato</dc:title>
  <dc:creator>Studente</dc:creator>
  <cp:lastModifiedBy>Pc</cp:lastModifiedBy>
  <cp:revision>24</cp:revision>
  <dcterms:created xsi:type="dcterms:W3CDTF">2015-02-26T11:39:52Z</dcterms:created>
  <dcterms:modified xsi:type="dcterms:W3CDTF">2015-05-12T13:13:38Z</dcterms:modified>
</cp:coreProperties>
</file>