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DA"/>
    <a:srgbClr val="1138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43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2403-81F7-414C-87AA-7BE3C6F97E58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D6C3-4638-496D-B531-A26F7F6B0E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40626-AEE8-4B58-97AA-96FAACABBD1F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BA02-B137-43CC-9026-B6F82AF0E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4064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6669088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EFBE4-D947-4941-A5DA-4761346B571E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86C6-36BA-4080-9C1E-B32B6F49E0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4DD4-BF3C-4531-B89B-C9462D76D012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0C39-FE78-4CCB-B43A-F99A2B4CEA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064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669088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56DC-ECBD-4EF7-9F18-C42EC15868A5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38D0-43DC-42C1-A876-539F9F919B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B68F-3C03-4E82-A1AD-377F601E4F6F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4F3A-BE86-477C-8407-C0F55C67D1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EDE0-DE61-4422-B012-8CC7679E3E21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757A-050C-4D55-B763-8756083D1E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A3C99-2222-48FC-A95E-C297AEF969BF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D4CC-DE8E-414A-81B5-C3F58A5FF5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B1D4-C3A8-405A-8B81-F0A2522CA494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91E84-E0EB-4439-B3DB-6FF33F18EC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979D5-391D-45C4-AC69-8AA4C9D0F1AA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2E23-D315-40A9-8990-02D8A99ED1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3F66-D278-4134-AFA3-5AF6F31CD710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F731-A4B8-482A-A6C7-4CFAD6F9FA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9633-13DC-424E-8B52-BD68C884903E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27715-82EC-4E35-B0DD-B55B380E27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1F14-1AB1-4CF4-9E15-6435A2422FB1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48BB-C6B4-4C5A-B6CE-8F97B85EC6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F3D6-99F6-4EDD-A394-6C710831F5B4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3BAF-E5CF-4913-88D4-C79E34FA39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012CD-BE58-44B0-B1B8-5B7EE8768CDB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5DAE-745B-4B33-A4CA-F302D03C4B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7C55-EB19-46A1-A8F1-B738FD664CC4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AF40-BC7E-4AAB-8D16-16780F0766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873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64468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0588"/>
            <a:ext cx="64468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2025"/>
            <a:ext cx="684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359D3B-9BDC-4DCE-B842-ED16E4381102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042025"/>
            <a:ext cx="4722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6042025"/>
            <a:ext cx="511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3E2ACA60-BB0D-4B2B-9FEE-7E4265508F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2" r:id="rId2"/>
    <p:sldLayoutId id="2147483891" r:id="rId3"/>
    <p:sldLayoutId id="2147483890" r:id="rId4"/>
    <p:sldLayoutId id="2147483889" r:id="rId5"/>
    <p:sldLayoutId id="2147483888" r:id="rId6"/>
    <p:sldLayoutId id="2147483887" r:id="rId7"/>
    <p:sldLayoutId id="2147483886" r:id="rId8"/>
    <p:sldLayoutId id="2147483885" r:id="rId9"/>
    <p:sldLayoutId id="2147483884" r:id="rId10"/>
    <p:sldLayoutId id="2147483894" r:id="rId11"/>
    <p:sldLayoutId id="2147483883" r:id="rId12"/>
    <p:sldLayoutId id="2147483895" r:id="rId13"/>
    <p:sldLayoutId id="2147483882" r:id="rId14"/>
    <p:sldLayoutId id="2147483881" r:id="rId15"/>
    <p:sldLayoutId id="214748388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01" y="511124"/>
            <a:ext cx="6593681" cy="2387600"/>
          </a:xfrm>
        </p:spPr>
        <p:txBody>
          <a:bodyPr rtlCol="0">
            <a:normAutofit fontScale="90000"/>
            <a:scene3d>
              <a:camera prst="perspectiveAbove"/>
              <a:lightRig rig="threeP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8000" dirty="0" smtClean="0">
                <a:solidFill>
                  <a:schemeClr val="accent1">
                    <a:lumMod val="75000"/>
                  </a:schemeClr>
                </a:solidFill>
              </a:rPr>
              <a:t>L’ATLANTE DEL CIBO</a:t>
            </a:r>
            <a:endParaRPr lang="it-IT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075" y="6121400"/>
            <a:ext cx="19494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 flipH="1">
            <a:off x="8284523" y="1"/>
            <a:ext cx="859477" cy="114596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38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9600" dirty="0" smtClean="0"/>
              <a:t>EXPO</a:t>
            </a:r>
            <a:endParaRPr lang="it-IT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687513"/>
            <a:ext cx="7108825" cy="3881437"/>
          </a:xfrm>
        </p:spPr>
        <p:txBody>
          <a:bodyPr/>
          <a:lstStyle/>
          <a:p>
            <a:pPr eaLnBrk="1" hangingPunct="1"/>
            <a:r>
              <a:rPr lang="it-IT" sz="2800" smtClean="0">
                <a:latin typeface="Utsaah"/>
                <a:ea typeface="Utsaah"/>
                <a:cs typeface="Utsaah"/>
              </a:rPr>
              <a:t>Un progetto per EXPO Milano 2015 che riguarda l’alimentazione una fase della vita molto importante e vitale.</a:t>
            </a:r>
          </a:p>
          <a:p>
            <a:pPr eaLnBrk="1" hangingPunct="1">
              <a:buFont typeface="Wingdings 3" pitchFamily="18" charset="2"/>
              <a:buNone/>
            </a:pPr>
            <a:endParaRPr lang="it-IT" sz="2800" smtClean="0">
              <a:latin typeface="Utsaah"/>
              <a:ea typeface="Utsaah"/>
              <a:cs typeface="Utsaah"/>
            </a:endParaRPr>
          </a:p>
          <a:p>
            <a:pPr eaLnBrk="1" hangingPunct="1"/>
            <a:r>
              <a:rPr lang="it-IT" sz="2800" smtClean="0">
                <a:latin typeface="Utsaah"/>
                <a:ea typeface="Utsaah"/>
                <a:cs typeface="Utsaah"/>
              </a:rPr>
              <a:t>Con il contributo del Prof.Romano abbiamo creato un semplice gioco da tavola in cui tutta la famiglia e sopratutto i bambini e ragazzi possono imparare le culture del mondo.</a:t>
            </a:r>
            <a:r>
              <a:rPr lang="it-IT" sz="3200" smtClean="0">
                <a:latin typeface="Utsaah"/>
                <a:ea typeface="Utsaah"/>
                <a:cs typeface="Utsaah"/>
              </a:rPr>
              <a:t> </a:t>
            </a:r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075" y="6121400"/>
            <a:ext cx="19494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3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COSA CONSISTE ?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946278"/>
            <a:ext cx="6447501" cy="3880772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68263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it-IT" sz="3700" smtClean="0">
                <a:solidFill>
                  <a:srgbClr val="000000"/>
                </a:solidFill>
                <a:latin typeface="Utsaah"/>
                <a:ea typeface="Utsaah"/>
                <a:cs typeface="Utsaah"/>
              </a:rPr>
              <a:t>Un gioco in scatola basato sul gioco dell’oca.</a:t>
            </a:r>
          </a:p>
          <a:p>
            <a:pPr marL="68263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it-IT" sz="3700" smtClean="0">
                <a:solidFill>
                  <a:srgbClr val="000000"/>
                </a:solidFill>
                <a:latin typeface="Utsaah"/>
                <a:ea typeface="Utsaah"/>
                <a:cs typeface="Utsaah"/>
              </a:rPr>
              <a:t>Consiste nel girare il mondo (20 PAESI) e rispondere alle domande.</a:t>
            </a:r>
          </a:p>
          <a:p>
            <a:pPr marL="68263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it-IT" sz="3700" smtClean="0">
                <a:solidFill>
                  <a:srgbClr val="000000"/>
                </a:solidFill>
                <a:latin typeface="Utsaah"/>
                <a:ea typeface="Utsaah"/>
                <a:cs typeface="Utsaah"/>
              </a:rPr>
              <a:t>Le domande centrano con il cibo tradizionale del luogo.</a:t>
            </a:r>
          </a:p>
          <a:p>
            <a:pPr marL="68263" indent="0" eaLnBrk="1" hangingPunct="1">
              <a:lnSpc>
                <a:spcPct val="90000"/>
              </a:lnSpc>
              <a:defRPr/>
            </a:pPr>
            <a:endParaRPr lang="it-IT" sz="1500" smtClean="0">
              <a:latin typeface="Utsaah"/>
              <a:ea typeface="Utsaah"/>
              <a:cs typeface="Utsaah"/>
            </a:endParaRPr>
          </a:p>
        </p:txBody>
      </p:sp>
      <p:pic>
        <p:nvPicPr>
          <p:cNvPr id="2048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075" y="6121400"/>
            <a:ext cx="19494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0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Il REGOLAMENTO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392238"/>
            <a:ext cx="7429500" cy="4418012"/>
          </a:xfrm>
        </p:spPr>
        <p:txBody>
          <a:bodyPr/>
          <a:lstStyle/>
          <a:p>
            <a:pPr eaLnBrk="1" hangingPunct="1"/>
            <a:r>
              <a:rPr lang="it-IT" sz="2400" smtClean="0">
                <a:latin typeface="Utsaah"/>
                <a:ea typeface="Utsaah"/>
                <a:cs typeface="Utsaah"/>
              </a:rPr>
              <a:t>Si possono fare da 2 a 4 squadre e ciascuna, sceglie una pedina(a forma di Bandiera).</a:t>
            </a:r>
          </a:p>
          <a:p>
            <a:pPr eaLnBrk="1" hangingPunct="1"/>
            <a:r>
              <a:rPr lang="it-IT" sz="2400" smtClean="0">
                <a:latin typeface="Utsaah"/>
                <a:ea typeface="Utsaah"/>
                <a:cs typeface="Utsaah"/>
              </a:rPr>
              <a:t>La prima squadra parte da START (cioè L’Italia).</a:t>
            </a:r>
          </a:p>
          <a:p>
            <a:pPr eaLnBrk="1" hangingPunct="1"/>
            <a:r>
              <a:rPr lang="it-IT" sz="2400" smtClean="0">
                <a:latin typeface="Utsaah"/>
                <a:ea typeface="Utsaah"/>
                <a:cs typeface="Utsaah"/>
              </a:rPr>
              <a:t>Ogni tappa è numerata e a seconda del numero si prende il quiz con il numero della tappa e una  carta rossa(bonus)la prima del mazzo.</a:t>
            </a:r>
          </a:p>
          <a:p>
            <a:pPr eaLnBrk="1" hangingPunct="1"/>
            <a:r>
              <a:rPr lang="it-IT" sz="2400" smtClean="0">
                <a:latin typeface="Utsaah"/>
                <a:ea typeface="Utsaah"/>
                <a:cs typeface="Utsaah"/>
              </a:rPr>
              <a:t>Si legge prima quella rossa poi quella bianca man mano che si avanza  si raggiunge la meta e la squadra che vince è quella che raggiunge per prima la TAPPA FINALE</a:t>
            </a:r>
          </a:p>
          <a:p>
            <a:pPr eaLnBrk="1" hangingPunct="1"/>
            <a:endParaRPr lang="it-IT" sz="1600" smtClean="0">
              <a:latin typeface="Utsaah"/>
              <a:ea typeface="Utsaah"/>
              <a:cs typeface="Utsaah"/>
            </a:endParaRP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075" y="6121400"/>
            <a:ext cx="19494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21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75"/>
                            </p:stCondLst>
                            <p:childTnLst>
                              <p:par>
                                <p:cTn id="16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25"/>
                            </p:stCondLst>
                            <p:childTnLst>
                              <p:par>
                                <p:cTn id="23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150"/>
                            </p:stCondLst>
                            <p:childTnLst>
                              <p:par>
                                <p:cTn id="3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latin typeface="Aharoni" panose="02010803020104030203" pitchFamily="2" charset="-79"/>
                <a:cs typeface="Aharoni" panose="02010803020104030203" pitchFamily="2" charset="-79"/>
              </a:rPr>
              <a:t>Il </a:t>
            </a:r>
            <a:r>
              <a:rPr lang="it-IT" dirty="0" smtClean="0">
                <a:effectLst>
                  <a:reflection blurRad="6350" stA="55000" endA="300" endPos="45500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CONTENUTO</a:t>
            </a:r>
            <a:endParaRPr lang="it-IT" dirty="0">
              <a:effectLst>
                <a:reflection blurRad="6350" stA="55000" endA="300" endPos="45500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577975"/>
            <a:ext cx="7429500" cy="4543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La scatola contiene :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DADO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4 PEDINE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MAPPA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CARTE ROSSE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QUIZ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PREMIO(piramide)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BONUS(aerei,…)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075" y="6121400"/>
            <a:ext cx="19494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96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IDEATORI.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08000" y="1831975"/>
            <a:ext cx="6446838" cy="3881438"/>
          </a:xfrm>
        </p:spPr>
        <p:txBody>
          <a:bodyPr/>
          <a:lstStyle/>
          <a:p>
            <a:pPr eaLnBrk="1" hangingPunct="1"/>
            <a:r>
              <a:rPr lang="it-IT" sz="4400" smtClean="0">
                <a:latin typeface="Utsaah"/>
                <a:ea typeface="Utsaah"/>
                <a:cs typeface="Utsaah"/>
              </a:rPr>
              <a:t>Chouak Wassim</a:t>
            </a:r>
          </a:p>
          <a:p>
            <a:pPr eaLnBrk="1" hangingPunct="1"/>
            <a:r>
              <a:rPr lang="it-IT" sz="4400" smtClean="0">
                <a:latin typeface="Utsaah"/>
                <a:ea typeface="Utsaah"/>
                <a:cs typeface="Utsaah"/>
              </a:rPr>
              <a:t>Gatti Valentino</a:t>
            </a:r>
          </a:p>
          <a:p>
            <a:pPr eaLnBrk="1" hangingPunct="1"/>
            <a:r>
              <a:rPr lang="it-IT" sz="4400" smtClean="0">
                <a:latin typeface="Utsaah"/>
                <a:ea typeface="Utsaah"/>
                <a:cs typeface="Utsaah"/>
              </a:rPr>
              <a:t>Rossoni Giordano</a:t>
            </a:r>
          </a:p>
          <a:p>
            <a:pPr eaLnBrk="1" hangingPunct="1"/>
            <a:r>
              <a:rPr lang="it-IT" sz="4400" smtClean="0">
                <a:latin typeface="Utsaah"/>
                <a:ea typeface="Utsaah"/>
                <a:cs typeface="Utsaah"/>
              </a:rPr>
              <a:t>Pezzotta del Prato Amin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8" y="6116638"/>
            <a:ext cx="194945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 rot="19547370">
            <a:off x="6149699" y="2791615"/>
            <a:ext cx="2007191" cy="21494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ransition spd="slow" advTm="27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2.3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4|1|0.6|0.5|0.6|0.6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180</Words>
  <Application>Microsoft Office PowerPoint</Application>
  <PresentationFormat>Presentazione su schermo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Trebuchet MS</vt:lpstr>
      <vt:lpstr>Wingdings 3</vt:lpstr>
      <vt:lpstr>Calibri</vt:lpstr>
      <vt:lpstr>Utsaah</vt:lpstr>
      <vt:lpstr>Facet</vt:lpstr>
      <vt:lpstr>Facet</vt:lpstr>
      <vt:lpstr>Facet</vt:lpstr>
      <vt:lpstr>Facet</vt:lpstr>
      <vt:lpstr>Diapositiva 1</vt:lpstr>
      <vt:lpstr>EXPO</vt:lpstr>
      <vt:lpstr>Diapositiva 3</vt:lpstr>
      <vt:lpstr>Il REGOLAMENTO </vt:lpstr>
      <vt:lpstr>Diapositiva 5</vt:lpstr>
      <vt:lpstr>IDEATORI.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L’ATLANTE DEL CIBO</dc:title>
  <dc:creator>ELiTE SNiPER</dc:creator>
  <cp:lastModifiedBy>Pc</cp:lastModifiedBy>
  <cp:revision>12</cp:revision>
  <dcterms:created xsi:type="dcterms:W3CDTF">2015-03-02T15:51:47Z</dcterms:created>
  <dcterms:modified xsi:type="dcterms:W3CDTF">2015-05-12T13:04:20Z</dcterms:modified>
</cp:coreProperties>
</file>